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5143500" cx="9144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bd336a3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2bd336a31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bd336a312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2bd336a312_0_3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5d30afc1ab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5d30afc1ab_0_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6ae6ca495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36ae6ca4958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6ae6ca4958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36ae6ca4958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2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1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11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200" cy="5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60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2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400" y="-125700"/>
            <a:ext cx="2263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00" y="1085919"/>
            <a:ext cx="2925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00" y="95319"/>
            <a:ext cx="2925900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Relationship Id="rId6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25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130" name="Google Shape;13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1" name="Google Shape;13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2" name="Google Shape;13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" name="Google Shape;13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4" name="Google Shape;13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35" name="Google Shape;13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" name="Google Shape;13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37" name="Google Shape;13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38" name="Google Shape;13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9" name="Google Shape;139;p25"/>
          <p:cNvSpPr txBox="1"/>
          <p:nvPr/>
        </p:nvSpPr>
        <p:spPr>
          <a:xfrm>
            <a:off x="2100357" y="1425277"/>
            <a:ext cx="70401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Civil War </a:t>
            </a:r>
            <a:endParaRPr b="1" sz="5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Timeline Project</a:t>
            </a:r>
            <a:endParaRPr sz="5000"/>
          </a:p>
        </p:txBody>
      </p:sp>
      <p:sp>
        <p:nvSpPr>
          <p:cNvPr id="140" name="Google Shape;140;p25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25"/>
          <p:cNvSpPr txBox="1"/>
          <p:nvPr/>
        </p:nvSpPr>
        <p:spPr>
          <a:xfrm>
            <a:off x="2389526" y="3131717"/>
            <a:ext cx="631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9: The Civil War (1861-1865)</a:t>
            </a:r>
            <a:endParaRPr sz="200"/>
          </a:p>
        </p:txBody>
      </p:sp>
      <p:sp>
        <p:nvSpPr>
          <p:cNvPr id="142" name="Google Shape;142;p25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25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144" name="Google Shape;144;p25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" name="Google Shape;145;p25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895675" y="1752804"/>
            <a:ext cx="7352700" cy="216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what ways did political leaders, soldiers, and civilians influence the direction of the Civil War?</a:t>
            </a:r>
            <a:endParaRPr i="1" sz="3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2" name="Google Shape;152;p2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3" name="Google Shape;15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4" name="Google Shape;15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5" name="Google Shape;15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6" name="Google Shape;156;p2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7" name="Google Shape;15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8" name="Google Shape;15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9" name="Google Shape;159;p2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60" name="Google Shape;160;p2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1" name="Google Shape;16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2" name="Google Shape;16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2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5" name="Google Shape;165;p2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/>
          <p:nvPr/>
        </p:nvSpPr>
        <p:spPr>
          <a:xfrm>
            <a:off x="-1895039" y="-14659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7"/>
          <p:cNvSpPr txBox="1"/>
          <p:nvPr/>
        </p:nvSpPr>
        <p:spPr>
          <a:xfrm>
            <a:off x="618149" y="298650"/>
            <a:ext cx="79077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accent2"/>
                </a:solidFill>
                <a:latin typeface="Halant"/>
                <a:ea typeface="Halant"/>
                <a:cs typeface="Halant"/>
                <a:sym typeface="Halant"/>
              </a:rPr>
              <a:t>Civil War Timeline Project</a:t>
            </a:r>
            <a:endParaRPr b="1" sz="2500">
              <a:solidFill>
                <a:schemeClr val="accent2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72" name="Google Shape;172;p27"/>
          <p:cNvSpPr txBox="1"/>
          <p:nvPr/>
        </p:nvSpPr>
        <p:spPr>
          <a:xfrm>
            <a:off x="4232938" y="1410925"/>
            <a:ext cx="3238200" cy="24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13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●"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Annotate the project overview and timeline requirements</a:t>
            </a:r>
            <a:b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●"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in name and partner’s name on the page 1 of the project packet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3" name="Google Shape;173;p27"/>
          <p:cNvSpPr/>
          <p:nvPr/>
        </p:nvSpPr>
        <p:spPr>
          <a:xfrm>
            <a:off x="7491401" y="25717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4" name="Google Shape;174;p2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5" name="Google Shape;175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6" name="Google Shape;176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7" name="Google Shape;177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8" name="Google Shape;178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9" name="Google Shape;179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0" name="Google Shape;180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1" name="Google Shape;181;p27"/>
          <p:cNvGrpSpPr/>
          <p:nvPr/>
        </p:nvGrpSpPr>
        <p:grpSpPr>
          <a:xfrm>
            <a:off x="7929578" y="-49025"/>
            <a:ext cx="781313" cy="885640"/>
            <a:chOff x="0" y="-130733"/>
            <a:chExt cx="2083500" cy="2361707"/>
          </a:xfrm>
        </p:grpSpPr>
        <p:grpSp>
          <p:nvGrpSpPr>
            <p:cNvPr id="182" name="Google Shape;182;p27"/>
            <p:cNvGrpSpPr/>
            <p:nvPr/>
          </p:nvGrpSpPr>
          <p:grpSpPr>
            <a:xfrm>
              <a:off x="75599" y="-130733"/>
              <a:ext cx="1932290" cy="2361707"/>
              <a:chOff x="0" y="-47629"/>
              <a:chExt cx="703982" cy="860429"/>
            </a:xfrm>
          </p:grpSpPr>
          <p:sp>
            <p:nvSpPr>
              <p:cNvPr id="183" name="Google Shape;183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" name="Google Shape;184;p27"/>
              <p:cNvSpPr txBox="1"/>
              <p:nvPr/>
            </p:nvSpPr>
            <p:spPr>
              <a:xfrm>
                <a:off x="133535" y="-47629"/>
                <a:ext cx="418200" cy="733500"/>
              </a:xfrm>
              <a:prstGeom prst="rect">
                <a:avLst/>
              </a:pr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5" name="Google Shape;185;p2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pic>
        <p:nvPicPr>
          <p:cNvPr id="186" name="Google Shape;18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2887" y="1410924"/>
            <a:ext cx="2332150" cy="301724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8"/>
          <p:cNvSpPr/>
          <p:nvPr/>
        </p:nvSpPr>
        <p:spPr>
          <a:xfrm>
            <a:off x="-1895039" y="-14659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2" name="Google Shape;192;p28"/>
          <p:cNvSpPr txBox="1"/>
          <p:nvPr/>
        </p:nvSpPr>
        <p:spPr>
          <a:xfrm>
            <a:off x="618149" y="298650"/>
            <a:ext cx="79077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Research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accent2"/>
                </a:solidFill>
                <a:latin typeface="Halant"/>
                <a:ea typeface="Halant"/>
                <a:cs typeface="Halant"/>
                <a:sym typeface="Halant"/>
              </a:rPr>
              <a:t>Civil War Timeline Project</a:t>
            </a:r>
            <a:endParaRPr b="1" sz="2500">
              <a:solidFill>
                <a:schemeClr val="accent2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93" name="Google Shape;193;p28"/>
          <p:cNvSpPr txBox="1"/>
          <p:nvPr/>
        </p:nvSpPr>
        <p:spPr>
          <a:xfrm>
            <a:off x="2818325" y="1402525"/>
            <a:ext cx="36576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032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Char char="●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partner, decide the 4 additional events, besides the first and last, to research</a:t>
            </a:r>
            <a:b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Char char="●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in events, with each partner responsible for 3</a:t>
            </a:r>
            <a:b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Char char="●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Use websites on page two of packet to conduct research on the 3 chosen events</a:t>
            </a:r>
            <a:b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32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Char char="●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Fill out the research graphic organizer for each event, showing teacher completion in order to move on to the final stage of the project: the timeline.</a:t>
            </a:r>
            <a:endParaRPr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4" name="Google Shape;194;p28"/>
          <p:cNvSpPr/>
          <p:nvPr/>
        </p:nvSpPr>
        <p:spPr>
          <a:xfrm>
            <a:off x="7491401" y="25717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5" name="Google Shape;195;p2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96" name="Google Shape;196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7" name="Google Shape;197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8" name="Google Shape;198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9" name="Google Shape;199;p2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00" name="Google Shape;200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1" name="Google Shape;201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2" name="Google Shape;202;p28"/>
          <p:cNvGrpSpPr/>
          <p:nvPr/>
        </p:nvGrpSpPr>
        <p:grpSpPr>
          <a:xfrm>
            <a:off x="7929578" y="-49025"/>
            <a:ext cx="781313" cy="885640"/>
            <a:chOff x="0" y="-130733"/>
            <a:chExt cx="2083500" cy="2361707"/>
          </a:xfrm>
        </p:grpSpPr>
        <p:grpSp>
          <p:nvGrpSpPr>
            <p:cNvPr id="203" name="Google Shape;203;p28"/>
            <p:cNvGrpSpPr/>
            <p:nvPr/>
          </p:nvGrpSpPr>
          <p:grpSpPr>
            <a:xfrm>
              <a:off x="75599" y="-130733"/>
              <a:ext cx="1932290" cy="2361707"/>
              <a:chOff x="0" y="-47629"/>
              <a:chExt cx="703982" cy="860429"/>
            </a:xfrm>
          </p:grpSpPr>
          <p:sp>
            <p:nvSpPr>
              <p:cNvPr id="204" name="Google Shape;204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28"/>
              <p:cNvSpPr txBox="1"/>
              <p:nvPr/>
            </p:nvSpPr>
            <p:spPr>
              <a:xfrm>
                <a:off x="133535" y="-47629"/>
                <a:ext cx="418200" cy="733500"/>
              </a:xfrm>
              <a:prstGeom prst="rect">
                <a:avLst/>
              </a:pr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6" name="Google Shape;206;p2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pic>
        <p:nvPicPr>
          <p:cNvPr id="207" name="Google Shape;20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679" y="1402524"/>
            <a:ext cx="2331782" cy="3016798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8" name="Google Shape;20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02642" y="1402525"/>
            <a:ext cx="1444051" cy="186942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9" name="Google Shape;209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87450" y="2769677"/>
            <a:ext cx="1444051" cy="186535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9"/>
          <p:cNvSpPr/>
          <p:nvPr/>
        </p:nvSpPr>
        <p:spPr>
          <a:xfrm>
            <a:off x="-1895039" y="-14659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5" name="Google Shape;215;p29"/>
          <p:cNvSpPr txBox="1"/>
          <p:nvPr/>
        </p:nvSpPr>
        <p:spPr>
          <a:xfrm>
            <a:off x="618149" y="298650"/>
            <a:ext cx="79077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Creation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accent2"/>
                </a:solidFill>
                <a:latin typeface="Halant"/>
                <a:ea typeface="Halant"/>
                <a:cs typeface="Halant"/>
                <a:sym typeface="Halant"/>
              </a:rPr>
              <a:t>Civil War Timeline Project</a:t>
            </a:r>
            <a:endParaRPr b="1" sz="2500">
              <a:solidFill>
                <a:schemeClr val="accent2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16" name="Google Shape;216;p29"/>
          <p:cNvSpPr txBox="1"/>
          <p:nvPr/>
        </p:nvSpPr>
        <p:spPr>
          <a:xfrm>
            <a:off x="3185263" y="1427700"/>
            <a:ext cx="27735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222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Have teacher approve your research task</a:t>
            </a:r>
            <a:b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Work with partner to create final timeline</a:t>
            </a:r>
            <a:b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Review project expectations and include all required components listed on page 1 of the project packet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7" name="Google Shape;217;p29"/>
          <p:cNvSpPr/>
          <p:nvPr/>
        </p:nvSpPr>
        <p:spPr>
          <a:xfrm>
            <a:off x="7491401" y="25717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8" name="Google Shape;218;p2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19" name="Google Shape;219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0" name="Google Shape;220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1" name="Google Shape;221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2" name="Google Shape;222;p2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23" name="Google Shape;223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4" name="Google Shape;224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25" name="Google Shape;225;p29"/>
          <p:cNvGrpSpPr/>
          <p:nvPr/>
        </p:nvGrpSpPr>
        <p:grpSpPr>
          <a:xfrm>
            <a:off x="7929578" y="-49025"/>
            <a:ext cx="781313" cy="885640"/>
            <a:chOff x="0" y="-130733"/>
            <a:chExt cx="2083500" cy="2361707"/>
          </a:xfrm>
        </p:grpSpPr>
        <p:grpSp>
          <p:nvGrpSpPr>
            <p:cNvPr id="226" name="Google Shape;226;p29"/>
            <p:cNvGrpSpPr/>
            <p:nvPr/>
          </p:nvGrpSpPr>
          <p:grpSpPr>
            <a:xfrm>
              <a:off x="75599" y="-130733"/>
              <a:ext cx="1932290" cy="2361707"/>
              <a:chOff x="0" y="-47629"/>
              <a:chExt cx="703982" cy="860429"/>
            </a:xfrm>
          </p:grpSpPr>
          <p:sp>
            <p:nvSpPr>
              <p:cNvPr id="227" name="Google Shape;227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8" name="Google Shape;228;p29"/>
              <p:cNvSpPr txBox="1"/>
              <p:nvPr/>
            </p:nvSpPr>
            <p:spPr>
              <a:xfrm>
                <a:off x="133535" y="-47629"/>
                <a:ext cx="418200" cy="733500"/>
              </a:xfrm>
              <a:prstGeom prst="rect">
                <a:avLst/>
              </a:pr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9" name="Google Shape;229;p2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pic>
        <p:nvPicPr>
          <p:cNvPr id="230" name="Google Shape;230;p29" title="timelin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9725" y="1851663"/>
            <a:ext cx="1800827" cy="1800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9" title="timelin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58773" y="1851663"/>
            <a:ext cx="1800827" cy="1800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